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3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BB41-D48F-4C56-B130-38D0B214E076}" type="datetimeFigureOut">
              <a:rPr lang="en-US" smtClean="0"/>
              <a:pPr/>
              <a:t>9/15/2009</a:t>
            </a:fld>
            <a:endParaRPr lang="en-AU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BEF753A-EC6E-4138-A7BA-3EA0C8A99A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BB41-D48F-4C56-B130-38D0B214E076}" type="datetimeFigureOut">
              <a:rPr lang="en-US" smtClean="0"/>
              <a:pPr/>
              <a:t>9/15/2009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753A-EC6E-4138-A7BA-3EA0C8A99A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BB41-D48F-4C56-B130-38D0B214E076}" type="datetimeFigureOut">
              <a:rPr lang="en-US" smtClean="0"/>
              <a:pPr/>
              <a:t>9/15/2009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753A-EC6E-4138-A7BA-3EA0C8A99A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BB41-D48F-4C56-B130-38D0B214E076}" type="datetimeFigureOut">
              <a:rPr lang="en-US" smtClean="0"/>
              <a:pPr/>
              <a:t>9/15/2009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A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BEF753A-EC6E-4138-A7BA-3EA0C8A99A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BB41-D48F-4C56-B130-38D0B214E076}" type="datetimeFigureOut">
              <a:rPr lang="en-US" smtClean="0"/>
              <a:pPr/>
              <a:t>9/15/2009</a:t>
            </a:fld>
            <a:endParaRPr lang="en-A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753A-EC6E-4138-A7BA-3EA0C8A99AFC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BB41-D48F-4C56-B130-38D0B214E076}" type="datetimeFigureOut">
              <a:rPr lang="en-US" smtClean="0"/>
              <a:pPr/>
              <a:t>9/15/2009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753A-EC6E-4138-A7BA-3EA0C8A99A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BB41-D48F-4C56-B130-38D0B214E076}" type="datetimeFigureOut">
              <a:rPr lang="en-US" smtClean="0"/>
              <a:pPr/>
              <a:t>9/15/2009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BEF753A-EC6E-4138-A7BA-3EA0C8A99AFC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BB41-D48F-4C56-B130-38D0B214E076}" type="datetimeFigureOut">
              <a:rPr lang="en-US" smtClean="0"/>
              <a:pPr/>
              <a:t>9/15/2009</a:t>
            </a:fld>
            <a:endParaRPr lang="en-A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753A-EC6E-4138-A7BA-3EA0C8A99A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BB41-D48F-4C56-B130-38D0B214E076}" type="datetimeFigureOut">
              <a:rPr lang="en-US" smtClean="0"/>
              <a:pPr/>
              <a:t>9/15/2009</a:t>
            </a:fld>
            <a:endParaRPr lang="en-A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753A-EC6E-4138-A7BA-3EA0C8A99A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BB41-D48F-4C56-B130-38D0B214E076}" type="datetimeFigureOut">
              <a:rPr lang="en-US" smtClean="0"/>
              <a:pPr/>
              <a:t>9/15/2009</a:t>
            </a:fld>
            <a:endParaRPr lang="en-A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753A-EC6E-4138-A7BA-3EA0C8A99AF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BB41-D48F-4C56-B130-38D0B214E076}" type="datetimeFigureOut">
              <a:rPr lang="en-US" smtClean="0"/>
              <a:pPr/>
              <a:t>9/15/2009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753A-EC6E-4138-A7BA-3EA0C8A99AFC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486BB41-D48F-4C56-B130-38D0B214E076}" type="datetimeFigureOut">
              <a:rPr lang="en-US" smtClean="0"/>
              <a:pPr/>
              <a:t>9/15/2009</a:t>
            </a:fld>
            <a:endParaRPr lang="en-AU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BEF753A-EC6E-4138-A7BA-3EA0C8A99AFC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gnetinaturist&#237;ca.com/" TargetMode="External"/><Relationship Id="rId2" Type="http://schemas.openxmlformats.org/officeDocument/2006/relationships/hyperlink" Target="https://www.cia.gov/library/publications/the-world-factbook/geos/ar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lonelyplanet.com/argentina/histor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ARGENTINA</a:t>
            </a:r>
            <a:endParaRPr lang="en-AU" dirty="0"/>
          </a:p>
        </p:txBody>
      </p:sp>
      <p:pic>
        <p:nvPicPr>
          <p:cNvPr id="37890" name="Picture 2" descr="https://www.cia.gov/library/publications/the-world-factbook/graphics/maps/large/ar-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357166"/>
            <a:ext cx="2647950" cy="5715000"/>
          </a:xfrm>
          <a:prstGeom prst="rect">
            <a:avLst/>
          </a:prstGeom>
          <a:noFill/>
        </p:spPr>
      </p:pic>
      <p:pic>
        <p:nvPicPr>
          <p:cNvPr id="37892" name="Picture 4" descr="Argenti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642918"/>
            <a:ext cx="4333875" cy="289560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643042" y="5857892"/>
            <a:ext cx="652518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2000" dirty="0" smtClean="0"/>
              <a:t>Focus question: WHAT ARE THE KEY EVENTS OF ARGENTINEAN HISTORY?</a:t>
            </a:r>
            <a:endParaRPr lang="en-US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51147" y="6488668"/>
            <a:ext cx="1385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i="1" dirty="0" smtClean="0"/>
              <a:t>Rachel &amp; Lucinda</a:t>
            </a:r>
            <a:endParaRPr lang="en-AU" sz="1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Overview</a:t>
            </a:r>
            <a:endParaRPr lang="en-AU" dirty="0"/>
          </a:p>
        </p:txBody>
      </p:sp>
      <p:pic>
        <p:nvPicPr>
          <p:cNvPr id="4" name="Content Placeholder 3" descr="Argentina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714488"/>
            <a:ext cx="8686800" cy="4183175"/>
          </a:xfrm>
        </p:spPr>
      </p:pic>
      <p:pic>
        <p:nvPicPr>
          <p:cNvPr id="35842" name="Picture 2" descr="http://www.easybuenosairescity.com/fotos/tang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649881" y="4786322"/>
            <a:ext cx="1494119" cy="2071678"/>
          </a:xfrm>
          <a:prstGeom prst="rect">
            <a:avLst/>
          </a:prstGeom>
          <a:noFill/>
        </p:spPr>
      </p:pic>
      <p:pic>
        <p:nvPicPr>
          <p:cNvPr id="35844" name="Picture 4" descr="http://img.dailymail.co.uk/i/pix/2007/11_02/evaMS1711_468x5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28736"/>
            <a:ext cx="1177189" cy="14589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Pre-Colonial History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11,000 BC</a:t>
            </a:r>
          </a:p>
          <a:p>
            <a:endParaRPr lang="en-AU" dirty="0" smtClean="0"/>
          </a:p>
          <a:p>
            <a:r>
              <a:rPr lang="en-AU" dirty="0" smtClean="0"/>
              <a:t>Nomadic groups...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Colonial history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European explorers arrived in 1516</a:t>
            </a:r>
          </a:p>
          <a:p>
            <a:r>
              <a:rPr lang="en-GB" dirty="0" smtClean="0"/>
              <a:t>Influence of Spain</a:t>
            </a:r>
          </a:p>
          <a:p>
            <a:endParaRPr lang="en-GB" dirty="0" smtClean="0"/>
          </a:p>
          <a:p>
            <a:r>
              <a:rPr lang="en-GB" dirty="0" smtClean="0"/>
              <a:t>Independence</a:t>
            </a:r>
            <a:endParaRPr lang="en-AU" dirty="0"/>
          </a:p>
        </p:txBody>
      </p:sp>
      <p:pic>
        <p:nvPicPr>
          <p:cNvPr id="96258" name="Picture 2" descr="http://argentina.gotolatin.com/img_s/tour/F_sal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0250" y="4953000"/>
            <a:ext cx="333375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leaders</a:t>
            </a:r>
            <a:endParaRPr lang="en-AU" dirty="0"/>
          </a:p>
        </p:txBody>
      </p:sp>
      <p:pic>
        <p:nvPicPr>
          <p:cNvPr id="4" name="Content Placeholder 3" descr="Leader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3" y="1928802"/>
            <a:ext cx="6046530" cy="3000396"/>
          </a:xfrm>
        </p:spPr>
      </p:pic>
      <p:pic>
        <p:nvPicPr>
          <p:cNvPr id="94210" name="Picture 2" descr="http://www.easybuenosairescity.com/fotos/peron&amp;mar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642918"/>
            <a:ext cx="1215064" cy="1857388"/>
          </a:xfrm>
          <a:prstGeom prst="rect">
            <a:avLst/>
          </a:prstGeom>
          <a:noFill/>
        </p:spPr>
      </p:pic>
      <p:pic>
        <p:nvPicPr>
          <p:cNvPr id="94212" name="Picture 4" descr="Juan Manuel de Rosas (Argentina)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4857760"/>
            <a:ext cx="1543043" cy="1745315"/>
          </a:xfrm>
          <a:prstGeom prst="rect">
            <a:avLst/>
          </a:prstGeom>
          <a:noFill/>
        </p:spPr>
      </p:pic>
      <p:pic>
        <p:nvPicPr>
          <p:cNvPr id="94214" name="Picture 6" descr="http://vulgaria.files.wordpress.com/2008/02/urquiz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1928802"/>
            <a:ext cx="1268121" cy="169704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42844" y="5715016"/>
            <a:ext cx="5971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“The legacy of military rule from 1976-1983 is an open wound.” BBC</a:t>
            </a:r>
            <a:endParaRPr lang="en-AU" sz="1400" b="1" dirty="0"/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1500166" y="1142984"/>
            <a:ext cx="5786446" cy="78581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kumimoji="0" lang="en-GB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</a:t>
            </a:r>
            <a:r>
              <a:rPr kumimoji="0" lang="en-GB" sz="1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Perónism</a:t>
            </a:r>
            <a:r>
              <a:rPr kumimoji="0" lang="en-GB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humanism in action; </a:t>
            </a:r>
            <a:r>
              <a:rPr kumimoji="0" lang="en-GB" sz="1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Perónism</a:t>
            </a:r>
            <a:r>
              <a:rPr kumimoji="0" lang="en-GB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a new political doctrine,</a:t>
            </a:r>
            <a:r>
              <a:rPr kumimoji="0" lang="en-GB" sz="1400" b="1" i="1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which rejects all the ills of the politics of previous</a:t>
            </a:r>
            <a:r>
              <a:rPr lang="en-GB" sz="1400" b="1" dirty="0">
                <a:solidFill>
                  <a:schemeClr val="tx2"/>
                </a:solidFill>
              </a:rPr>
              <a:t> </a:t>
            </a:r>
            <a:r>
              <a:rPr lang="en-GB" sz="1400" b="1" i="1" dirty="0" smtClean="0">
                <a:solidFill>
                  <a:schemeClr val="tx2"/>
                </a:solidFill>
              </a:rPr>
              <a:t>times”</a:t>
            </a: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GB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Peron, What is </a:t>
            </a:r>
            <a:r>
              <a:rPr kumimoji="0" lang="en-GB" sz="1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Perónism</a:t>
            </a:r>
            <a:r>
              <a:rPr kumimoji="0" lang="en-GB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?, Speech of 20 August, 1948</a:t>
            </a: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en-AU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War and violence</a:t>
            </a:r>
            <a:endParaRPr lang="en-AU" dirty="0"/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 cstate="print"/>
          <a:srcRect l="7324" t="41016" r="31885" b="16992"/>
          <a:stretch>
            <a:fillRect/>
          </a:stretch>
        </p:blipFill>
        <p:spPr bwMode="auto">
          <a:xfrm>
            <a:off x="1142976" y="2000240"/>
            <a:ext cx="730827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6" name="Picture 4" descr="3247621264ef2kh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85728"/>
            <a:ext cx="3117445" cy="23669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Economy and industry</a:t>
            </a:r>
            <a:endParaRPr lang="en-AU" dirty="0"/>
          </a:p>
        </p:txBody>
      </p:sp>
      <p:pic>
        <p:nvPicPr>
          <p:cNvPr id="4" name="Content Placeholder 3" descr="Economy_and_industry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571612"/>
            <a:ext cx="8745230" cy="42862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Argentina today</a:t>
            </a:r>
            <a:endParaRPr lang="en-AU" dirty="0"/>
          </a:p>
        </p:txBody>
      </p:sp>
      <p:pic>
        <p:nvPicPr>
          <p:cNvPr id="93185" name="Picture 1"/>
          <p:cNvPicPr>
            <a:picLocks noChangeAspect="1" noChangeArrowheads="1"/>
          </p:cNvPicPr>
          <p:nvPr/>
        </p:nvPicPr>
        <p:blipFill>
          <a:blip r:embed="rId2" cstate="print"/>
          <a:srcRect l="6591" t="44922" r="47266" b="17968"/>
          <a:stretch>
            <a:fillRect/>
          </a:stretch>
        </p:blipFill>
        <p:spPr bwMode="auto">
          <a:xfrm>
            <a:off x="214282" y="2285992"/>
            <a:ext cx="6357982" cy="383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187" name="Picture 3" descr="Cristina Fernandez at her first public appearance after winning the presidential elec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1785926"/>
            <a:ext cx="1933575" cy="1447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Bibliography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hlinkClick r:id="rId2"/>
              </a:rPr>
              <a:t>https://www.cia.gov/library/publications/the-world-factbook/geos/ar.html</a:t>
            </a:r>
            <a:endParaRPr lang="en-AU" dirty="0" smtClean="0"/>
          </a:p>
          <a:p>
            <a:endParaRPr lang="en-AU" dirty="0" smtClean="0"/>
          </a:p>
          <a:p>
            <a:r>
              <a:rPr lang="en-AU" dirty="0" smtClean="0">
                <a:hlinkClick r:id="rId3"/>
              </a:rPr>
              <a:t>www.argentinaturistíca.com</a:t>
            </a:r>
            <a:endParaRPr lang="en-AU" dirty="0" smtClean="0"/>
          </a:p>
          <a:p>
            <a:endParaRPr lang="en-AU" dirty="0" smtClean="0"/>
          </a:p>
          <a:p>
            <a:r>
              <a:rPr lang="en-AU" dirty="0" smtClean="0">
                <a:hlinkClick r:id="rId4"/>
              </a:rPr>
              <a:t>www.lonelyplanet.com/argentina/history</a:t>
            </a:r>
            <a:endParaRPr lang="en-AU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58</TotalTime>
  <Words>104</Words>
  <Application>Microsoft Office PowerPoint</Application>
  <PresentationFormat>On-screen Show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Trek</vt:lpstr>
      <vt:lpstr>ARGENTINA</vt:lpstr>
      <vt:lpstr>Overview</vt:lpstr>
      <vt:lpstr>Pre-Colonial History</vt:lpstr>
      <vt:lpstr>Colonial history</vt:lpstr>
      <vt:lpstr>leaders</vt:lpstr>
      <vt:lpstr>War and violence</vt:lpstr>
      <vt:lpstr>Economy and industry</vt:lpstr>
      <vt:lpstr>Argentina today</vt:lpstr>
      <vt:lpstr>Bibliography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ARGENTINA</dc:title>
  <dc:creator>Rachel</dc:creator>
  <cp:lastModifiedBy>Rachel</cp:lastModifiedBy>
  <cp:revision>7</cp:revision>
  <dcterms:created xsi:type="dcterms:W3CDTF">2009-09-15T02:03:13Z</dcterms:created>
  <dcterms:modified xsi:type="dcterms:W3CDTF">2009-09-15T03:05:03Z</dcterms:modified>
</cp:coreProperties>
</file>