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47207041-C0F7-D346-A235-DA75B8791721}" type="datetimeFigureOut">
              <a:rPr lang="en-US" smtClean="0"/>
              <a:pPr/>
              <a:t>9/29/2009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975F8677-74F5-B448-B917-EBBB491FC6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7200" dirty="0" smtClean="0"/>
              <a:t>PERU 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Sydney Robertson and Claire Robinson</a:t>
            </a:r>
            <a:endParaRPr lang="en-US" dirty="0"/>
          </a:p>
        </p:txBody>
      </p:sp>
      <p:pic>
        <p:nvPicPr>
          <p:cNvPr id="10" name="Picture Placeholder 9" descr="peru-history.jpg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 t="-39116" b="-39116"/>
          <a:stretch>
            <a:fillRect/>
          </a:stretch>
        </p:blipFill>
        <p:spPr/>
      </p:pic>
      <p:pic>
        <p:nvPicPr>
          <p:cNvPr id="9" name="Picture Placeholder 8" descr="machu_picchu01.jpg"/>
          <p:cNvPicPr>
            <a:picLocks noGrp="1" noChangeAspect="1"/>
          </p:cNvPicPr>
          <p:nvPr>
            <p:ph type="pic" idx="15"/>
          </p:nvPr>
        </p:nvPicPr>
        <p:blipFill>
          <a:blip r:embed="rId3"/>
          <a:srcRect t="-46665" b="-46665"/>
          <a:stretch>
            <a:fillRect/>
          </a:stretch>
        </p:blipFill>
        <p:spPr/>
      </p:pic>
      <p:pic>
        <p:nvPicPr>
          <p:cNvPr id="8" name="Picture Placeholder 7" descr="Untitled.png"/>
          <p:cNvPicPr>
            <a:picLocks noGrp="1" noChangeAspect="1"/>
          </p:cNvPicPr>
          <p:nvPr>
            <p:ph type="pic" idx="17"/>
          </p:nvPr>
        </p:nvPicPr>
        <p:blipFill>
          <a:blip r:embed="rId4"/>
          <a:srcRect t="-15664" b="-1566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NORTE CHICO CIVILIZATION </a:t>
            </a:r>
          </a:p>
          <a:p>
            <a:r>
              <a:rPr lang="en-US" sz="3200" b="1" dirty="0" smtClean="0"/>
              <a:t>INCAN EMPIRE (1438-1532) </a:t>
            </a:r>
          </a:p>
          <a:p>
            <a:pPr lvl="5"/>
            <a:r>
              <a:rPr lang="en-US" sz="2800" b="1" dirty="0" smtClean="0"/>
              <a:t>Huge empire</a:t>
            </a:r>
          </a:p>
          <a:p>
            <a:pPr lvl="5"/>
            <a:r>
              <a:rPr lang="en-US" sz="2800" b="1" dirty="0" smtClean="0"/>
              <a:t>Defeated by Spanish conquest in 1532.</a:t>
            </a:r>
            <a:endParaRPr lang="en-US" sz="28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3268694"/>
            <a:ext cx="2171700" cy="336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SPANISH RULE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Spanish conquest of Peru : 1532-1572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b="1" dirty="0" smtClean="0"/>
              <a:t>Viceroyalty of Peru, from 1942-1984</a:t>
            </a:r>
          </a:p>
          <a:p>
            <a:pPr lvl="6"/>
            <a:r>
              <a:rPr lang="en-US" sz="2400" b="1" dirty="0" smtClean="0"/>
              <a:t>Re-organized economy </a:t>
            </a:r>
          </a:p>
          <a:p>
            <a:pPr lvl="6"/>
            <a:r>
              <a:rPr lang="en-US" sz="2400" b="1" dirty="0" smtClean="0"/>
              <a:t>VERY WEALTHY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Military conflicts started in 1809.</a:t>
            </a:r>
          </a:p>
          <a:p>
            <a:r>
              <a:rPr lang="en-GB" sz="2800" dirty="0" smtClean="0"/>
              <a:t>José de San </a:t>
            </a:r>
            <a:r>
              <a:rPr lang="en-GB" sz="2800" dirty="0" err="1" smtClean="0"/>
              <a:t>Martín</a:t>
            </a:r>
            <a:r>
              <a:rPr lang="en-US" sz="2800" b="1" dirty="0" smtClean="0"/>
              <a:t>proclaimed independence</a:t>
            </a:r>
            <a:r>
              <a:rPr lang="en-US" sz="2800" dirty="0" smtClean="0"/>
              <a:t> on </a:t>
            </a:r>
            <a:r>
              <a:rPr lang="en-US" sz="2800" b="1" dirty="0" smtClean="0"/>
              <a:t>JULY 28</a:t>
            </a:r>
            <a:r>
              <a:rPr lang="en-US" sz="2800" b="1" baseline="30000" dirty="0" smtClean="0"/>
              <a:t>th</a:t>
            </a:r>
            <a:r>
              <a:rPr lang="en-US" sz="2800" b="1" dirty="0" smtClean="0"/>
              <a:t> 1821.</a:t>
            </a:r>
          </a:p>
          <a:p>
            <a:r>
              <a:rPr lang="en-US" sz="2800" dirty="0" smtClean="0"/>
              <a:t>Full independence in </a:t>
            </a:r>
            <a:r>
              <a:rPr lang="en-US" sz="2800" b="1" dirty="0" smtClean="0"/>
              <a:t>1879.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TERRITORIAL DISPUTES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0010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Disputes with neighboring countries from </a:t>
            </a:r>
            <a:r>
              <a:rPr lang="en-US" b="1" dirty="0" smtClean="0"/>
              <a:t>1824- 1884.</a:t>
            </a:r>
          </a:p>
          <a:p>
            <a:pPr lvl="3"/>
            <a:r>
              <a:rPr lang="en-US" sz="2400" b="1" dirty="0" smtClean="0"/>
              <a:t>Attempted to re-unite with Bolivia.</a:t>
            </a:r>
          </a:p>
          <a:p>
            <a:pPr lvl="3"/>
            <a:r>
              <a:rPr lang="en-US" sz="2400" b="1" dirty="0" smtClean="0"/>
              <a:t>Bankrupt due to new railroads</a:t>
            </a:r>
          </a:p>
          <a:p>
            <a:pPr lvl="3"/>
            <a:r>
              <a:rPr lang="en-US" sz="2400" b="1" dirty="0" smtClean="0"/>
              <a:t>WAR OF PACIFIC – 1879</a:t>
            </a:r>
          </a:p>
          <a:p>
            <a:pPr lvl="3"/>
            <a:r>
              <a:rPr lang="en-US" sz="2400" b="1" dirty="0" smtClean="0"/>
              <a:t>1884, War ended. Many provinces lost. </a:t>
            </a:r>
          </a:p>
          <a:p>
            <a:pPr lvl="3"/>
            <a:r>
              <a:rPr lang="en-US" sz="2400" b="1" dirty="0" smtClean="0"/>
              <a:t>TREATY OF LIMA- 1929.</a:t>
            </a:r>
            <a:endParaRPr 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br>
              <a:rPr lang="en-US" dirty="0" smtClean="0"/>
            </a:br>
            <a:r>
              <a:rPr lang="en-US" b="1" u="sng" dirty="0" smtClean="0"/>
              <a:t>(1884-1948)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Social</a:t>
            </a:r>
            <a:r>
              <a:rPr lang="en-US" dirty="0" smtClean="0"/>
              <a:t>and </a:t>
            </a:r>
            <a:r>
              <a:rPr lang="en-US" b="1" dirty="0" smtClean="0"/>
              <a:t>economical</a:t>
            </a:r>
            <a:r>
              <a:rPr lang="en-US" dirty="0" smtClean="0"/>
              <a:t> reforms to rebuild the city.</a:t>
            </a:r>
          </a:p>
          <a:p>
            <a:r>
              <a:rPr lang="en-US" dirty="0" smtClean="0"/>
              <a:t>POLITICAL STABILITY FINALLY IN 1900’s. </a:t>
            </a:r>
          </a:p>
          <a:p>
            <a:r>
              <a:rPr lang="en-US" dirty="0" smtClean="0"/>
              <a:t>1895 </a:t>
            </a:r>
            <a:r>
              <a:rPr lang="en-US" dirty="0" err="1" smtClean="0"/>
              <a:t>Nicolás</a:t>
            </a:r>
            <a:r>
              <a:rPr lang="en-US" dirty="0" smtClean="0"/>
              <a:t> de </a:t>
            </a:r>
            <a:r>
              <a:rPr lang="en-US" dirty="0" err="1" smtClean="0"/>
              <a:t>Piérola</a:t>
            </a:r>
            <a:r>
              <a:rPr lang="en-US" dirty="0" smtClean="0"/>
              <a:t> becomes president. </a:t>
            </a:r>
          </a:p>
          <a:p>
            <a:pPr lvl="4"/>
            <a:r>
              <a:rPr lang="en-US" dirty="0" smtClean="0"/>
              <a:t>“ARISTOCRATIC REPUBLIC” </a:t>
            </a:r>
          </a:p>
          <a:p>
            <a:pPr lvl="4"/>
            <a:r>
              <a:rPr lang="en-US" dirty="0" smtClean="0"/>
              <a:t>world-wide crisis of 1929</a:t>
            </a:r>
          </a:p>
          <a:p>
            <a:pPr lvl="4"/>
            <a:r>
              <a:rPr lang="en-US" dirty="0" smtClean="0"/>
              <a:t>The APAR party caused system reforms in 1924.</a:t>
            </a:r>
          </a:p>
          <a:p>
            <a:pPr lvl="4"/>
            <a:r>
              <a:rPr lang="en-US" dirty="0" smtClean="0"/>
              <a:t>SOCIALIST PARTY CREATED.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609600"/>
            <a:ext cx="8001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October 29</a:t>
            </a:r>
            <a:r>
              <a:rPr lang="en-US" baseline="30000" dirty="0" smtClean="0"/>
              <a:t>th</a:t>
            </a:r>
            <a:r>
              <a:rPr lang="en-US" dirty="0" smtClean="0"/>
              <a:t> 1948, Gen. Manuel A. </a:t>
            </a:r>
            <a:r>
              <a:rPr lang="en-US" dirty="0" err="1" smtClean="0"/>
              <a:t>Odria</a:t>
            </a:r>
            <a:r>
              <a:rPr lang="en-US" dirty="0" smtClean="0"/>
              <a:t> became the new President.</a:t>
            </a:r>
          </a:p>
          <a:p>
            <a:pPr lvl="1"/>
            <a:r>
              <a:rPr lang="en-US" dirty="0" smtClean="0"/>
              <a:t>civil rights were restricted</a:t>
            </a:r>
            <a:endParaRPr lang="en-US" sz="2000" dirty="0" smtClean="0"/>
          </a:p>
          <a:p>
            <a:pPr lvl="1"/>
            <a:r>
              <a:rPr lang="en-US" sz="2000" dirty="0" smtClean="0"/>
              <a:t>CORRUPTION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Military junta was set up, ran a short transitional government. </a:t>
            </a:r>
          </a:p>
          <a:p>
            <a:pPr lvl="1"/>
            <a:r>
              <a:rPr lang="en-US" sz="2000" dirty="0" smtClean="0"/>
              <a:t>ELECTIONS IN 1963- </a:t>
            </a:r>
            <a:r>
              <a:rPr lang="en-US" sz="2000" dirty="0" err="1" smtClean="0"/>
              <a:t>Belaunde</a:t>
            </a:r>
            <a:r>
              <a:rPr lang="en-US" sz="2000" dirty="0" smtClean="0"/>
              <a:t> winning.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Military rule and General Velasco later overthrew </a:t>
            </a:r>
            <a:r>
              <a:rPr lang="en-US" sz="2000" dirty="0" err="1" smtClean="0"/>
              <a:t>Belaunde</a:t>
            </a:r>
            <a:r>
              <a:rPr lang="en-US" sz="2000" dirty="0" smtClean="0"/>
              <a:t> in 1968.</a:t>
            </a:r>
          </a:p>
          <a:p>
            <a:pPr lvl="4"/>
            <a:r>
              <a:rPr lang="en-US" sz="1600" dirty="0" smtClean="0"/>
              <a:t>Agrarian reforms &amp; nationalized industry 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81000"/>
            <a:ext cx="8001000" cy="5638800"/>
          </a:xfrm>
        </p:spPr>
        <p:txBody>
          <a:bodyPr/>
          <a:lstStyle/>
          <a:p>
            <a:r>
              <a:rPr lang="en-US" dirty="0" err="1" smtClean="0"/>
              <a:t>Bermúdez</a:t>
            </a:r>
            <a:r>
              <a:rPr lang="en-US" dirty="0" smtClean="0"/>
              <a:t> replaced Velasco in 1975. </a:t>
            </a:r>
          </a:p>
          <a:p>
            <a:pPr lvl="2"/>
            <a:r>
              <a:rPr lang="en-US" dirty="0" smtClean="0"/>
              <a:t>conservative phase of revolution</a:t>
            </a:r>
          </a:p>
          <a:p>
            <a:pPr lvl="2"/>
            <a:r>
              <a:rPr lang="en-US" dirty="0" smtClean="0"/>
              <a:t>rebuilding the economy and creating a constitutional assembly in 1979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r>
              <a:rPr lang="en-US" sz="2400" dirty="0" smtClean="0"/>
              <a:t>1980 President Fernando </a:t>
            </a:r>
            <a:r>
              <a:rPr lang="en-US" sz="2400" dirty="0" err="1" smtClean="0"/>
              <a:t>Belaúnde</a:t>
            </a:r>
            <a:r>
              <a:rPr lang="en-US" sz="2400" dirty="0" smtClean="0"/>
              <a:t> was returned to office</a:t>
            </a:r>
          </a:p>
          <a:p>
            <a:pPr lvl="3"/>
            <a:r>
              <a:rPr lang="en-US" dirty="0" err="1" smtClean="0"/>
              <a:t>Belaunde</a:t>
            </a:r>
            <a:r>
              <a:rPr lang="en-US" dirty="0" smtClean="0"/>
              <a:t> supported  Argentina during the Falklands War with the UK in 1982.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In 1985 the American Popular Revolutionary Alliance won the elections bringing </a:t>
            </a:r>
            <a:r>
              <a:rPr lang="en-US" sz="2400" b="1" dirty="0" smtClean="0"/>
              <a:t>Alan Garcia into office. </a:t>
            </a:r>
          </a:p>
          <a:p>
            <a:pPr lvl="3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307</TotalTime>
  <Words>252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Travelogue</vt:lpstr>
      <vt:lpstr>PERU </vt:lpstr>
      <vt:lpstr>16th Century</vt:lpstr>
      <vt:lpstr>SPANISH RULE</vt:lpstr>
      <vt:lpstr>INDEPENDANCE</vt:lpstr>
      <vt:lpstr>TERRITORIAL DISPUTES </vt:lpstr>
      <vt:lpstr>RECONSTRUCTION (1884-1948)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</dc:title>
  <dc:creator>Claire Robinson</dc:creator>
  <cp:lastModifiedBy>VRA</cp:lastModifiedBy>
  <cp:revision>23</cp:revision>
  <dcterms:created xsi:type="dcterms:W3CDTF">2009-09-22T02:10:59Z</dcterms:created>
  <dcterms:modified xsi:type="dcterms:W3CDTF">2009-09-29T04:24:57Z</dcterms:modified>
</cp:coreProperties>
</file>