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6"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8"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8472605B-91AF-42E1-904D-AA8B5D49E1A6}"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472605B-91AF-42E1-904D-AA8B5D49E1A6}"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8472605B-91AF-42E1-904D-AA8B5D49E1A6}"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2527C98-30CD-4AA9-9BC5-B0B26811B68C}" type="datetimeFigureOut">
              <a:rPr lang="en-US" smtClean="0"/>
              <a:pPr/>
              <a:t>10/2/2009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472605B-91AF-42E1-904D-AA8B5D49E1A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E2527C98-30CD-4AA9-9BC5-B0B26811B68C}" type="datetimeFigureOut">
              <a:rPr lang="en-US" smtClean="0"/>
              <a:pPr/>
              <a:t>10/2/2009</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8472605B-91AF-42E1-904D-AA8B5D49E1A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2527C98-30CD-4AA9-9BC5-B0B26811B68C}" type="datetimeFigureOut">
              <a:rPr lang="en-US" smtClean="0"/>
              <a:pPr/>
              <a:t>10/2/2009</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472605B-91AF-42E1-904D-AA8B5D49E1A6}"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JFK’s Social Policies</a:t>
            </a:r>
            <a:endParaRPr lang="en-US" dirty="0"/>
          </a:p>
        </p:txBody>
      </p:sp>
      <p:sp>
        <p:nvSpPr>
          <p:cNvPr id="3" name="Subtitle 2"/>
          <p:cNvSpPr>
            <a:spLocks noGrp="1"/>
          </p:cNvSpPr>
          <p:nvPr>
            <p:ph type="subTitle" idx="1"/>
          </p:nvPr>
        </p:nvSpPr>
        <p:spPr>
          <a:xfrm>
            <a:off x="6324600" y="0"/>
            <a:ext cx="2819400" cy="914400"/>
          </a:xfrm>
        </p:spPr>
        <p:txBody>
          <a:bodyPr>
            <a:normAutofit/>
          </a:bodyPr>
          <a:lstStyle/>
          <a:p>
            <a:r>
              <a:rPr lang="en-US" sz="3200" dirty="0" smtClean="0"/>
              <a:t>Karen Tang</a:t>
            </a:r>
            <a:endParaRPr 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lstStyle/>
          <a:p>
            <a:r>
              <a:rPr lang="en-US" dirty="0" smtClean="0"/>
              <a:t>1961 education proposals passed by Senate, failed to get through the House</a:t>
            </a:r>
          </a:p>
          <a:p>
            <a:r>
              <a:rPr lang="en-US" dirty="0" smtClean="0"/>
              <a:t>Proposed to give federal money to states for scholarships and buildings, depending on the wealth of the </a:t>
            </a:r>
            <a:r>
              <a:rPr lang="en-US" dirty="0" smtClean="0"/>
              <a:t>state</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dirty="0" smtClean="0"/>
              <a:t>Higher Education Facilities Act passed in 1963, gave $145 million grants for graduate schools in Science, language and </a:t>
            </a:r>
            <a:r>
              <a:rPr lang="en-US" dirty="0" smtClean="0"/>
              <a:t>engineering</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Did little about the poor in his first years of administration</a:t>
            </a:r>
          </a:p>
          <a:p>
            <a:r>
              <a:rPr lang="en-US" dirty="0" smtClean="0"/>
              <a:t>Inherited an era of wealth and growth, but many Americans still lived in poverty</a:t>
            </a:r>
          </a:p>
          <a:p>
            <a:r>
              <a:rPr lang="en-US" dirty="0" smtClean="0"/>
              <a:t>Only after reading Harrington’s The Other America, </a:t>
            </a:r>
          </a:p>
          <a:p>
            <a:pPr lvl="1"/>
            <a:r>
              <a:rPr lang="en-US" dirty="0" smtClean="0"/>
              <a:t>40 million Americans living in poverty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19200"/>
            <a:ext cx="7772400" cy="5334000"/>
          </a:xfrm>
        </p:spPr>
        <p:txBody>
          <a:bodyPr>
            <a:normAutofit/>
          </a:bodyPr>
          <a:lstStyle/>
          <a:p>
            <a:r>
              <a:rPr lang="en-US" dirty="0" smtClean="0"/>
              <a:t>Senate report in 1960 estimated that 8 million had annual incomes less that $1000</a:t>
            </a:r>
          </a:p>
          <a:p>
            <a:r>
              <a:rPr lang="en-US" dirty="0" smtClean="0"/>
              <a:t>1959 estimated that average rural wage was $0.5 an </a:t>
            </a:r>
            <a:r>
              <a:rPr lang="en-US" dirty="0" smtClean="0"/>
              <a:t>hour</a:t>
            </a:r>
            <a:endParaRPr lang="en-US" dirty="0" smtClean="0"/>
          </a:p>
        </p:txBody>
      </p:sp>
      <p:sp>
        <p:nvSpPr>
          <p:cNvPr id="4" name="Title 1"/>
          <p:cNvSpPr>
            <a:spLocks noGrp="1"/>
          </p:cNvSpPr>
          <p:nvPr>
            <p:ph type="title"/>
          </p:nvPr>
        </p:nvSpPr>
        <p:spPr>
          <a:xfrm>
            <a:off x="762000" y="304800"/>
            <a:ext cx="7772400" cy="914400"/>
          </a:xfrm>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7772400" cy="5715000"/>
          </a:xfrm>
        </p:spPr>
        <p:txBody>
          <a:bodyPr>
            <a:normAutofit/>
          </a:bodyPr>
          <a:lstStyle/>
          <a:p>
            <a:r>
              <a:rPr lang="en-US" dirty="0" smtClean="0"/>
              <a:t>Manpower </a:t>
            </a:r>
            <a:r>
              <a:rPr lang="en-US" dirty="0" smtClean="0"/>
              <a:t>Development and Training Act 1962</a:t>
            </a:r>
          </a:p>
          <a:p>
            <a:pPr lvl="1"/>
            <a:r>
              <a:rPr lang="en-US" dirty="0" smtClean="0"/>
              <a:t>$435 million for school and job based training esp. for those in automation who had lost their jobs</a:t>
            </a:r>
          </a:p>
          <a:p>
            <a:pPr lvl="1"/>
            <a:r>
              <a:rPr lang="en-US" dirty="0" smtClean="0"/>
              <a:t>200K went though the schemes</a:t>
            </a:r>
          </a:p>
          <a:p>
            <a:r>
              <a:rPr lang="en-US" dirty="0" smtClean="0"/>
              <a:t>Proposed $2 billion public works to Congress, but was rejected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 redevelopment act 1961</a:t>
            </a:r>
            <a:endParaRPr lang="en-US" dirty="0"/>
          </a:p>
        </p:txBody>
      </p:sp>
      <p:sp>
        <p:nvSpPr>
          <p:cNvPr id="3" name="Content Placeholder 2"/>
          <p:cNvSpPr>
            <a:spLocks noGrp="1"/>
          </p:cNvSpPr>
          <p:nvPr>
            <p:ph idx="1"/>
          </p:nvPr>
        </p:nvSpPr>
        <p:spPr>
          <a:xfrm>
            <a:off x="762000" y="1295400"/>
            <a:ext cx="7772400" cy="4572000"/>
          </a:xfrm>
        </p:spPr>
        <p:txBody>
          <a:bodyPr>
            <a:normAutofit/>
          </a:bodyPr>
          <a:lstStyle/>
          <a:p>
            <a:r>
              <a:rPr lang="en-US" dirty="0" smtClean="0"/>
              <a:t>addresses the issue of jobs and unemployment</a:t>
            </a:r>
          </a:p>
          <a:p>
            <a:r>
              <a:rPr lang="en-US" dirty="0" smtClean="0"/>
              <a:t>Gave grants and loans for training , development, community facilities, help to depressed areas (i.e. Appalachia</a:t>
            </a:r>
            <a:r>
              <a:rPr lang="en-US" dirty="0" smtClean="0"/>
              <a:t>)</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Housing Act: helped property developers more than the poor</a:t>
            </a:r>
          </a:p>
          <a:p>
            <a:r>
              <a:rPr lang="en-US" dirty="0" smtClean="0"/>
              <a:t>Provides $4.88 billion in loans and grants to cities, towns and rural areas for urban renewal, public housing, elderly housing, farm housing, college housing, community facilities, development of "open space" in cities, mass transportation, home improvement, housing for moderate-income families</a:t>
            </a:r>
          </a:p>
        </p:txBody>
      </p:sp>
      <p:sp>
        <p:nvSpPr>
          <p:cNvPr id="4" name="Title 1"/>
          <p:cNvSpPr>
            <a:spLocks noGrp="1"/>
          </p:cNvSpPr>
          <p:nvPr>
            <p:ph type="title"/>
          </p:nvPr>
        </p:nvSpPr>
        <p:spPr>
          <a:xfrm>
            <a:off x="914400" y="533400"/>
            <a:ext cx="7772400" cy="914400"/>
          </a:xfrm>
        </p:spPr>
        <p:txBody>
          <a:bodyPr/>
          <a:lstStyle/>
          <a:p>
            <a:r>
              <a:rPr lang="en-US" dirty="0" smtClean="0"/>
              <a:t>Housing act 1961</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Equal pay act 1963</a:t>
            </a:r>
            <a:endParaRPr lang="en-US" dirty="0"/>
          </a:p>
        </p:txBody>
      </p:sp>
      <p:sp>
        <p:nvSpPr>
          <p:cNvPr id="3" name="Content Placeholder 2"/>
          <p:cNvSpPr>
            <a:spLocks noGrp="1"/>
          </p:cNvSpPr>
          <p:nvPr>
            <p:ph idx="1"/>
          </p:nvPr>
        </p:nvSpPr>
        <p:spPr/>
        <p:txBody>
          <a:bodyPr/>
          <a:lstStyle/>
          <a:p>
            <a:r>
              <a:rPr lang="en-US" dirty="0" smtClean="0"/>
              <a:t>Did not cover all woman, no powers of enforcement, but 171K women benefited</a:t>
            </a:r>
          </a:p>
          <a:p>
            <a:r>
              <a:rPr lang="en-US" dirty="0" smtClean="0"/>
              <a:t>Passed Congress without much </a:t>
            </a:r>
            <a:r>
              <a:rPr lang="en-US" dirty="0" smtClean="0"/>
              <a:t>opposition</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 Successful Policies</a:t>
            </a:r>
            <a:endParaRPr lang="en-US" dirty="0"/>
          </a:p>
        </p:txBody>
      </p:sp>
      <p:sp>
        <p:nvSpPr>
          <p:cNvPr id="3" name="Content Placeholder 2"/>
          <p:cNvSpPr>
            <a:spLocks noGrp="1"/>
          </p:cNvSpPr>
          <p:nvPr>
            <p:ph idx="1"/>
          </p:nvPr>
        </p:nvSpPr>
        <p:spPr/>
        <p:txBody>
          <a:bodyPr>
            <a:normAutofit/>
          </a:bodyPr>
          <a:lstStyle/>
          <a:p>
            <a:r>
              <a:rPr lang="en-US" dirty="0" smtClean="0"/>
              <a:t>Not as successful policies: healthcare and education</a:t>
            </a:r>
          </a:p>
          <a:p>
            <a:r>
              <a:rPr lang="en-US" dirty="0" smtClean="0"/>
              <a:t>JFK proposed a healthcare scheme funded by payroll tax, rejected like it was 15 years </a:t>
            </a:r>
            <a:r>
              <a:rPr lang="en-US" dirty="0" smtClean="0"/>
              <a:t>ago</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Healthcare</a:t>
            </a:r>
            <a:endParaRPr lang="en-US" dirty="0"/>
          </a:p>
        </p:txBody>
      </p:sp>
      <p:sp>
        <p:nvSpPr>
          <p:cNvPr id="3" name="Content Placeholder 2"/>
          <p:cNvSpPr>
            <a:spLocks noGrp="1"/>
          </p:cNvSpPr>
          <p:nvPr>
            <p:ph idx="1"/>
          </p:nvPr>
        </p:nvSpPr>
        <p:spPr>
          <a:xfrm>
            <a:off x="914400" y="1371600"/>
            <a:ext cx="7772400" cy="5029200"/>
          </a:xfrm>
        </p:spPr>
        <p:txBody>
          <a:bodyPr>
            <a:normAutofit/>
          </a:bodyPr>
          <a:lstStyle/>
          <a:p>
            <a:pPr lvl="0"/>
            <a:r>
              <a:rPr lang="en-US" dirty="0" smtClean="0"/>
              <a:t>Focus on the elderly </a:t>
            </a:r>
          </a:p>
          <a:p>
            <a:pPr lvl="0"/>
            <a:r>
              <a:rPr lang="en-US" dirty="0" smtClean="0"/>
              <a:t>Affected by popular pressure</a:t>
            </a:r>
          </a:p>
          <a:p>
            <a:r>
              <a:rPr lang="en-US" dirty="0" smtClean="0"/>
              <a:t>The </a:t>
            </a:r>
            <a:r>
              <a:rPr lang="en-US" dirty="0" smtClean="0"/>
              <a:t>Kennedy administration encouraged a growing popular campaign organized by the senior </a:t>
            </a:r>
            <a:r>
              <a:rPr lang="en-US" dirty="0" smtClean="0"/>
              <a:t>citizens</a:t>
            </a: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176</TotalTime>
  <Words>341</Words>
  <Application>Microsoft Office PowerPoint</Application>
  <PresentationFormat>On-screen Show (4:3)</PresentationFormat>
  <Paragraphs>32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JFK’s Social Policies</vt:lpstr>
      <vt:lpstr>Slide 2</vt:lpstr>
      <vt:lpstr>Slide 3</vt:lpstr>
      <vt:lpstr>Slide 4</vt:lpstr>
      <vt:lpstr>area redevelopment act 1961</vt:lpstr>
      <vt:lpstr>Housing act 1961</vt:lpstr>
      <vt:lpstr>Equal pay act 1963</vt:lpstr>
      <vt:lpstr>Less Successful Policies</vt:lpstr>
      <vt:lpstr>Healthcare</vt:lpstr>
      <vt:lpstr>Education</vt:lpstr>
      <vt:lpstr>Slide 11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JFK’s Social Policies</dc:title>
  <dc:creator>Karen K Tang</dc:creator>
  <cp:lastModifiedBy>Karen K Tang</cp:lastModifiedBy>
  <cp:revision>19</cp:revision>
  <dcterms:created xsi:type="dcterms:W3CDTF">2009-09-15T06:52:29Z</dcterms:created>
  <dcterms:modified xsi:type="dcterms:W3CDTF">2009-10-01T16:39:47Z</dcterms:modified>
</cp:coreProperties>
</file>