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FB30-824D-4C50-B299-40ADBE446CA5}" type="datetimeFigureOut">
              <a:rPr lang="en-US" smtClean="0"/>
              <a:pPr/>
              <a:t>9/20/2009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2E112-0202-4B4C-9DFC-4F642F7DBA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FB30-824D-4C50-B299-40ADBE446CA5}" type="datetimeFigureOut">
              <a:rPr lang="en-US" smtClean="0"/>
              <a:pPr/>
              <a:t>9/20/2009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2E112-0202-4B4C-9DFC-4F642F7DBA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FB30-824D-4C50-B299-40ADBE446CA5}" type="datetimeFigureOut">
              <a:rPr lang="en-US" smtClean="0"/>
              <a:pPr/>
              <a:t>9/20/2009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2E112-0202-4B4C-9DFC-4F642F7DBA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FB30-824D-4C50-B299-40ADBE446CA5}" type="datetimeFigureOut">
              <a:rPr lang="en-US" smtClean="0"/>
              <a:pPr/>
              <a:t>9/20/2009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2E112-0202-4B4C-9DFC-4F642F7DBA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FB30-824D-4C50-B299-40ADBE446CA5}" type="datetimeFigureOut">
              <a:rPr lang="en-US" smtClean="0"/>
              <a:pPr/>
              <a:t>9/20/2009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2E112-0202-4B4C-9DFC-4F642F7DBA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FB30-824D-4C50-B299-40ADBE446CA5}" type="datetimeFigureOut">
              <a:rPr lang="en-US" smtClean="0"/>
              <a:pPr/>
              <a:t>9/20/2009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2E112-0202-4B4C-9DFC-4F642F7DBA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FB30-824D-4C50-B299-40ADBE446CA5}" type="datetimeFigureOut">
              <a:rPr lang="en-US" smtClean="0"/>
              <a:pPr/>
              <a:t>9/20/2009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2E112-0202-4B4C-9DFC-4F642F7DBA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FB30-824D-4C50-B299-40ADBE446CA5}" type="datetimeFigureOut">
              <a:rPr lang="en-US" smtClean="0"/>
              <a:pPr/>
              <a:t>9/20/2009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2E112-0202-4B4C-9DFC-4F642F7DBA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FB30-824D-4C50-B299-40ADBE446CA5}" type="datetimeFigureOut">
              <a:rPr lang="en-US" smtClean="0"/>
              <a:pPr/>
              <a:t>9/20/2009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2E112-0202-4B4C-9DFC-4F642F7DBA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FB30-824D-4C50-B299-40ADBE446CA5}" type="datetimeFigureOut">
              <a:rPr lang="en-US" smtClean="0"/>
              <a:pPr/>
              <a:t>9/20/2009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2E112-0202-4B4C-9DFC-4F642F7DBA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FB30-824D-4C50-B299-40ADBE446CA5}" type="datetimeFigureOut">
              <a:rPr lang="en-US" smtClean="0"/>
              <a:pPr/>
              <a:t>9/20/2009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2E112-0202-4B4C-9DFC-4F642F7DBA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3AFB30-824D-4C50-B299-40ADBE446CA5}" type="datetimeFigureOut">
              <a:rPr lang="en-US" smtClean="0"/>
              <a:pPr/>
              <a:t>9/20/2009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82E112-0202-4B4C-9DFC-4F642F7DBA2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 Rounded MT Bold" pitchFamily="34" charset="0"/>
              </a:rPr>
              <a:t>JFK Economic Policies</a:t>
            </a:r>
            <a:endParaRPr lang="en-US" dirty="0">
              <a:latin typeface="Arial Rounded MT Bold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Arial Rounded MT Bold" pitchFamily="34" charset="0"/>
              </a:rPr>
              <a:t>Economic growth was his domestic </a:t>
            </a:r>
            <a:r>
              <a:rPr lang="en-US" dirty="0" smtClean="0">
                <a:latin typeface="Arial Rounded MT Bold" pitchFamily="34" charset="0"/>
              </a:rPr>
              <a:t>priority</a:t>
            </a:r>
          </a:p>
          <a:p>
            <a:endParaRPr lang="en-US" dirty="0">
              <a:latin typeface="Arial Rounded MT Bold" pitchFamily="34" charset="0"/>
            </a:endParaRPr>
          </a:p>
          <a:p>
            <a:r>
              <a:rPr lang="en-US" dirty="0">
                <a:latin typeface="Arial Rounded MT Bold" pitchFamily="34" charset="0"/>
              </a:rPr>
              <a:t>strong economy </a:t>
            </a:r>
            <a:endParaRPr lang="en-US" dirty="0" smtClean="0">
              <a:latin typeface="Arial Rounded MT Bold" pitchFamily="34" charset="0"/>
            </a:endParaRPr>
          </a:p>
          <a:p>
            <a:endParaRPr lang="en-US" dirty="0">
              <a:latin typeface="Arial Rounded MT Bold" pitchFamily="34" charset="0"/>
            </a:endParaRPr>
          </a:p>
          <a:p>
            <a:r>
              <a:rPr lang="en-US" dirty="0">
                <a:latin typeface="Arial Rounded MT Bold" pitchFamily="34" charset="0"/>
              </a:rPr>
              <a:t>unemployment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 fontScale="85000" lnSpcReduction="20000"/>
          </a:bodyPr>
          <a:lstStyle/>
          <a:p>
            <a:r>
              <a:rPr lang="en-US" dirty="0">
                <a:latin typeface="Arial Rounded MT Bold" pitchFamily="34" charset="0"/>
              </a:rPr>
              <a:t>tax cuts </a:t>
            </a:r>
            <a:endParaRPr lang="en-US" dirty="0" smtClean="0">
              <a:latin typeface="Arial Rounded MT Bold" pitchFamily="34" charset="0"/>
            </a:endParaRPr>
          </a:p>
          <a:p>
            <a:endParaRPr lang="en-US" dirty="0">
              <a:latin typeface="Arial Rounded MT Bold" pitchFamily="34" charset="0"/>
            </a:endParaRPr>
          </a:p>
          <a:p>
            <a:r>
              <a:rPr lang="en-US" dirty="0">
                <a:latin typeface="Arial Rounded MT Bold" pitchFamily="34" charset="0"/>
              </a:rPr>
              <a:t>Trade expansion </a:t>
            </a:r>
            <a:r>
              <a:rPr lang="en-US" dirty="0" smtClean="0">
                <a:latin typeface="Arial Rounded MT Bold" pitchFamily="34" charset="0"/>
              </a:rPr>
              <a:t>Act</a:t>
            </a:r>
          </a:p>
          <a:p>
            <a:endParaRPr lang="en-US" dirty="0">
              <a:latin typeface="Arial Rounded MT Bold" pitchFamily="34" charset="0"/>
            </a:endParaRPr>
          </a:p>
          <a:p>
            <a:r>
              <a:rPr lang="en-US" dirty="0">
                <a:latin typeface="Arial Rounded MT Bold" pitchFamily="34" charset="0"/>
              </a:rPr>
              <a:t>Revenue </a:t>
            </a:r>
            <a:r>
              <a:rPr lang="en-US" dirty="0" smtClean="0">
                <a:latin typeface="Arial Rounded MT Bold" pitchFamily="34" charset="0"/>
              </a:rPr>
              <a:t>Act</a:t>
            </a:r>
          </a:p>
          <a:p>
            <a:endParaRPr lang="en-US" dirty="0" smtClean="0">
              <a:latin typeface="Arial Rounded MT Bold" pitchFamily="34" charset="0"/>
            </a:endParaRPr>
          </a:p>
          <a:p>
            <a:r>
              <a:rPr lang="en-US" dirty="0" err="1" smtClean="0">
                <a:latin typeface="Arial Rounded MT Bold" pitchFamily="34" charset="0"/>
              </a:rPr>
              <a:t>Defence</a:t>
            </a:r>
            <a:r>
              <a:rPr lang="en-US" dirty="0" smtClean="0">
                <a:latin typeface="Arial Rounded MT Bold" pitchFamily="34" charset="0"/>
              </a:rPr>
              <a:t> and Space program</a:t>
            </a:r>
          </a:p>
          <a:p>
            <a:endParaRPr lang="en-US" dirty="0" smtClean="0">
              <a:latin typeface="Arial Rounded MT Bold" pitchFamily="34" charset="0"/>
            </a:endParaRPr>
          </a:p>
          <a:p>
            <a:r>
              <a:rPr lang="en-US" dirty="0" smtClean="0">
                <a:latin typeface="Arial Rounded MT Bold" pitchFamily="34" charset="0"/>
              </a:rPr>
              <a:t>Steel</a:t>
            </a:r>
          </a:p>
          <a:p>
            <a:endParaRPr lang="en-US" dirty="0" smtClean="0">
              <a:latin typeface="Arial Rounded MT Bold" pitchFamily="34" charset="0"/>
            </a:endParaRPr>
          </a:p>
          <a:p>
            <a:r>
              <a:rPr lang="en-US" dirty="0" smtClean="0">
                <a:latin typeface="Arial Rounded MT Bold" pitchFamily="34" charset="0"/>
              </a:rPr>
              <a:t>“This nation lived off the technological science driver of Kennedy’s Apollo program for more than 20 years” </a:t>
            </a:r>
            <a:endParaRPr lang="en-US" dirty="0">
              <a:latin typeface="Arial Rounded MT Bold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43</Words>
  <Application>Microsoft Office PowerPoint</Application>
  <PresentationFormat>On-screen Show 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JFK Economic Policies</vt:lpstr>
      <vt:lpstr>Slide 2</vt:lpstr>
      <vt:lpstr>Slide 3</vt:lpstr>
      <vt:lpstr>Slide 4</vt:lpstr>
      <vt:lpstr>Slide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JFK Economic Policies</dc:title>
  <dc:creator>Mark</dc:creator>
  <cp:lastModifiedBy>Mark</cp:lastModifiedBy>
  <cp:revision>8</cp:revision>
  <dcterms:created xsi:type="dcterms:W3CDTF">2009-09-21T00:35:53Z</dcterms:created>
  <dcterms:modified xsi:type="dcterms:W3CDTF">2009-09-21T03:15:26Z</dcterms:modified>
</cp:coreProperties>
</file>