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9452D4-B281-4B60-8C16-22735E668735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JFK – Economic Policies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752600" y="2743200"/>
            <a:ext cx="6400800" cy="1752600"/>
          </a:xfrm>
        </p:spPr>
        <p:txBody>
          <a:bodyPr/>
          <a:lstStyle/>
          <a:p>
            <a:r>
              <a:rPr lang="en-US" dirty="0" smtClean="0"/>
              <a:t>Alvin Li &amp; Timothy Law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752600"/>
            <a:ext cx="381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Inherited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Inflation running at 3.5%</a:t>
            </a:r>
          </a:p>
          <a:p>
            <a:r>
              <a:rPr lang="en-US" dirty="0" smtClean="0"/>
              <a:t>Unemployment at 6.5%</a:t>
            </a:r>
          </a:p>
          <a:p>
            <a:r>
              <a:rPr lang="en-US" dirty="0" smtClean="0"/>
              <a:t>Low </a:t>
            </a:r>
            <a:r>
              <a:rPr lang="en-US" smtClean="0"/>
              <a:t>economic growth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 implemented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1962 – Trade expansion Act </a:t>
            </a:r>
          </a:p>
          <a:p>
            <a:r>
              <a:rPr lang="en-US" dirty="0" smtClean="0"/>
              <a:t>Revenue Act</a:t>
            </a:r>
          </a:p>
          <a:p>
            <a:r>
              <a:rPr lang="en-US" dirty="0" smtClean="0"/>
              <a:t>Increase in spending on Defense &amp; Space programs</a:t>
            </a:r>
          </a:p>
          <a:p>
            <a:r>
              <a:rPr lang="en-US" dirty="0" smtClean="0"/>
              <a:t>Encouraged further growth through federal spending</a:t>
            </a:r>
          </a:p>
          <a:p>
            <a:r>
              <a:rPr lang="en-US" dirty="0" smtClean="0"/>
              <a:t>Reduction of taxes (1963)</a:t>
            </a:r>
            <a:br>
              <a:rPr lang="en-US" dirty="0" smtClean="0"/>
            </a:br>
            <a:r>
              <a:rPr lang="en-US" dirty="0" smtClean="0"/>
              <a:t>http://www.youtube.com/watch?v=1RKULm1E0f0&amp;feature=related </a:t>
            </a:r>
          </a:p>
          <a:p>
            <a:r>
              <a:rPr lang="en-US" dirty="0" smtClean="0"/>
              <a:t>Budget deficit increased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Unemployment rates dropped:  5.3% (1964)</a:t>
            </a:r>
          </a:p>
          <a:p>
            <a:r>
              <a:rPr lang="en-US" dirty="0" smtClean="0"/>
              <a:t>GDP increased: 5.5% (1961-1963)</a:t>
            </a:r>
          </a:p>
          <a:p>
            <a:r>
              <a:rPr lang="en-US" dirty="0" smtClean="0"/>
              <a:t>Inflation remained at about 1%</a:t>
            </a:r>
          </a:p>
          <a:p>
            <a:r>
              <a:rPr lang="en-US" dirty="0" smtClean="0"/>
              <a:t>Industrial production increased: 15%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Bruce </a:t>
            </a:r>
            <a:r>
              <a:rPr lang="en-US" dirty="0" smtClean="0"/>
              <a:t>Miroff</a:t>
            </a:r>
            <a:r>
              <a:rPr lang="en-US" dirty="0" smtClean="0"/>
              <a:t> </a:t>
            </a:r>
            <a:r>
              <a:rPr lang="en-US" dirty="0" smtClean="0"/>
              <a:t>– “After the recessions of Eisenhower what was needed was a firm hand for the economy. Kennedy provided this.”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295400"/>
            <a:ext cx="8001000" cy="2743200"/>
          </a:xfrm>
        </p:spPr>
        <p:txBody>
          <a:bodyPr>
            <a:normAutofit/>
          </a:bodyPr>
          <a:lstStyle/>
          <a:p>
            <a:r>
              <a:rPr lang="en-US" sz="9600" dirty="0" smtClean="0"/>
              <a:t>Conclusion</a:t>
            </a:r>
            <a:endParaRPr lang="en-US" sz="9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110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JFK – Economic Policies</vt:lpstr>
      <vt:lpstr>Inherited problems</vt:lpstr>
      <vt:lpstr>Policies implemented</vt:lpstr>
      <vt:lpstr>Effects of policies</vt:lpstr>
      <vt:lpstr>Historiography</vt:lpstr>
      <vt:lpstr>Conclusion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JFK – Economic Policies</dc:title>
  <dc:creator>Tim Law</dc:creator>
  <cp:lastModifiedBy>08lees1</cp:lastModifiedBy>
  <cp:revision>22</cp:revision>
  <dcterms:created xsi:type="dcterms:W3CDTF">2009-09-16T11:15:34Z</dcterms:created>
  <dcterms:modified xsi:type="dcterms:W3CDTF">2009-09-17T05:49:38Z</dcterms:modified>
</cp:coreProperties>
</file>