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46" d="100"/>
          <a:sy n="46" d="100"/>
        </p:scale>
        <p:origin x="-23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181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0" y="0"/>
            <a:ext cx="6362700" cy="6858000"/>
            <a:chOff x="0" y="0"/>
            <a:chExt cx="4008" cy="4320"/>
          </a:xfrm>
        </p:grpSpPr>
        <p:pic>
          <p:nvPicPr>
            <p:cNvPr id="5" name="Picture 8" descr="Expbanna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invGray">
            <a:xfrm>
              <a:off x="0" y="0"/>
              <a:ext cx="432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9" descr="EXPHORS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08" y="3600"/>
              <a:ext cx="1800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Picture 10" descr="EXPHORS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1200" y="3657600"/>
            <a:ext cx="5715000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2600" y="990600"/>
            <a:ext cx="6400800" cy="2514600"/>
          </a:xfrm>
          <a:ln w="76200" cmpd="tri"/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886200"/>
            <a:ext cx="6400800" cy="1752600"/>
          </a:xfrm>
          <a:ln w="6350"/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400800"/>
            <a:ext cx="1905000" cy="457200"/>
          </a:xfrm>
        </p:spPr>
        <p:txBody>
          <a:bodyPr anchorCtr="0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505200" y="6400800"/>
            <a:ext cx="2895600" cy="457200"/>
          </a:xfrm>
        </p:spPr>
        <p:txBody>
          <a:bodyPr anchorCtr="0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 anchorCtr="0"/>
          <a:lstStyle>
            <a:lvl1pPr>
              <a:defRPr/>
            </a:lvl1pPr>
          </a:lstStyle>
          <a:p>
            <a:fld id="{3442B662-7265-40BA-8213-1BB55CF353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28F7F7-5D6F-498B-B230-C92DF6693E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381000"/>
            <a:ext cx="1943100" cy="5499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2038" y="381000"/>
            <a:ext cx="5681662" cy="5499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94230E-A11C-4AD9-8342-BBDD9DC6CA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B03E66-CB67-41BB-B561-0E9CBAA93A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91400B-1B18-499C-84BF-713D235E1E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2038" y="1766888"/>
            <a:ext cx="3808412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2850" y="1766888"/>
            <a:ext cx="3808413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7DC18C-4C8A-421B-A4D6-3580F0CFA7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BEBBE-EDBB-4639-A922-D1816A59AA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541D13-95BE-4D30-B802-3CBAD415C9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288488-0670-4AB4-B459-D5DF017E02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418763-8A15-4B12-8322-F5E0A8E72E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01ED73-7834-4ED1-A6CD-7C802D02DB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xpbanna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invGray"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solidFill>
                  <a:schemeClr val="tx2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solidFill>
                  <a:schemeClr val="tx2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chemeClr val="tx2"/>
                </a:solidFill>
                <a:latin typeface="Arial" charset="0"/>
              </a:defRPr>
            </a:lvl1pPr>
          </a:lstStyle>
          <a:p>
            <a:fld id="{62D1CD34-4067-430E-B00A-3FCF8294AE54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1" name="Picture 7" descr="EXPHORSA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066800" y="1574800"/>
            <a:ext cx="7772400" cy="13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2038" y="1766888"/>
            <a:ext cx="7769225" cy="411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Blip>
          <a:blip r:embed="rId17"/>
        </a:buBlip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youtube.com/watch?v=hH6nQhss4Yc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ln w="9525" cmpd="sng"/>
        </p:spPr>
        <p:txBody>
          <a:bodyPr/>
          <a:lstStyle/>
          <a:p>
            <a:pPr eaLnBrk="1" hangingPunct="1"/>
            <a:r>
              <a:rPr lang="en-GB" altLang="ko-KR" smtClean="0">
                <a:ea typeface="굴림" charset="-127"/>
              </a:rPr>
              <a:t>Kennedy’s Foreign Policy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4343400"/>
            <a:ext cx="6400800" cy="1752600"/>
          </a:xfrm>
          <a:ln w="9525"/>
        </p:spPr>
        <p:txBody>
          <a:bodyPr/>
          <a:lstStyle/>
          <a:p>
            <a:pPr eaLnBrk="1" hangingPunct="1"/>
            <a:r>
              <a:rPr lang="en-GB" altLang="ko-KR" smtClean="0">
                <a:ea typeface="굴림" charset="-127"/>
              </a:rPr>
              <a:t>Nicole and Ung Min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GB" altLang="ko-KR" b="1" smtClean="0">
                <a:ea typeface="굴림" charset="-127"/>
              </a:rPr>
              <a:t>Cuban Missile Crisis</a:t>
            </a:r>
            <a:r>
              <a:rPr lang="en-GB" altLang="ko-KR" smtClean="0">
                <a:ea typeface="굴림" charset="-127"/>
              </a:rPr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981200"/>
            <a:ext cx="7769225" cy="41132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ko-KR" altLang="en-GB" b="1" smtClean="0">
                <a:ea typeface="굴림" charset="-127"/>
              </a:rPr>
              <a:t> </a:t>
            </a:r>
          </a:p>
        </p:txBody>
      </p:sp>
      <p:pic>
        <p:nvPicPr>
          <p:cNvPr id="4100" name="Picture 5" descr="1962_cuban_missi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752600"/>
            <a:ext cx="3886200" cy="260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6"/>
          <p:cNvSpPr txBox="1">
            <a:spLocks noChangeArrowheads="1"/>
          </p:cNvSpPr>
          <p:nvPr/>
        </p:nvSpPr>
        <p:spPr bwMode="auto">
          <a:xfrm>
            <a:off x="1143000" y="1828800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ko-KR">
                <a:ea typeface="굴림" charset="-127"/>
              </a:rPr>
              <a:t>Khrushchev vs. Kennedy</a:t>
            </a:r>
          </a:p>
        </p:txBody>
      </p:sp>
      <p:pic>
        <p:nvPicPr>
          <p:cNvPr id="4102" name="Picture 8" descr="nuclear-arms-race-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828800"/>
            <a:ext cx="3429000" cy="304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Text Box 9"/>
          <p:cNvSpPr txBox="1">
            <a:spLocks noChangeArrowheads="1"/>
          </p:cNvSpPr>
          <p:nvPr/>
        </p:nvSpPr>
        <p:spPr bwMode="auto">
          <a:xfrm>
            <a:off x="5029200" y="1828800"/>
            <a:ext cx="3505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ko-KR" sz="1600" b="1">
                <a:solidFill>
                  <a:schemeClr val="bg1"/>
                </a:solidFill>
                <a:ea typeface="굴림" charset="-127"/>
              </a:rPr>
              <a:t>Photograph taken by the U.S of the Soviet missiles in Cuba</a:t>
            </a:r>
            <a:r>
              <a:rPr lang="en-GB" altLang="ko-KR" sz="2000" b="1">
                <a:solidFill>
                  <a:schemeClr val="bg1"/>
                </a:solidFill>
                <a:ea typeface="굴림" charset="-127"/>
              </a:rPr>
              <a:t> </a:t>
            </a:r>
          </a:p>
        </p:txBody>
      </p:sp>
      <p:pic>
        <p:nvPicPr>
          <p:cNvPr id="4104" name="Picture 11" descr="23oct62_wpos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0" y="3276600"/>
            <a:ext cx="3497263" cy="330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GB" altLang="ko-KR" sz="4800" b="1" smtClean="0">
                <a:ea typeface="굴림" charset="-127"/>
              </a:rPr>
              <a:t>Vietnam War </a:t>
            </a:r>
          </a:p>
        </p:txBody>
      </p:sp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836613" y="1981200"/>
            <a:ext cx="8307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altLang="ko-KR" dirty="0">
                <a:ea typeface="굴림" charset="-127"/>
              </a:rPr>
              <a:t>http://www.youtube.com/watch?v=dP4GaprkAJg&amp;feature=related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b="1" smtClean="0"/>
              <a:t>Bay of Pigs Invasion</a:t>
            </a:r>
          </a:p>
        </p:txBody>
      </p:sp>
      <p:pic>
        <p:nvPicPr>
          <p:cNvPr id="6147" name="Picture 2" descr="http://news.bbc.co.uk/olmedia/1235000/images/_1235128_cuba_bay_of_pigs_map15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688" y="2000250"/>
            <a:ext cx="2024062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http://www.filibustercartoons.com/bohemia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38" y="3500438"/>
            <a:ext cx="4065587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6" descr="http://upload.wikimedia.org/wikipedia/en/thumb/8/88/Alerta.jpg/230px-Alert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38" y="1714500"/>
            <a:ext cx="219075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b="1" smtClean="0"/>
              <a:t>Berlin Wall Crisis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hlinkClick r:id="rId2"/>
              </a:rPr>
              <a:t>http://www.youtube.com/watch?v=hH6nQhss4Yc</a:t>
            </a:r>
            <a:endParaRPr lang="en-US" dirty="0" smtClean="0"/>
          </a:p>
          <a:p>
            <a:pPr eaLnBrk="1" hangingPunct="1"/>
            <a:r>
              <a:rPr lang="en-US" dirty="0" smtClean="0"/>
              <a:t>“</a:t>
            </a:r>
            <a:r>
              <a:rPr lang="en-US" smtClean="0"/>
              <a:t>Ich</a:t>
            </a:r>
            <a:r>
              <a:rPr lang="en-US" dirty="0" smtClean="0"/>
              <a:t> Bin </a:t>
            </a:r>
            <a:r>
              <a:rPr lang="en-US" dirty="0" err="1" smtClean="0"/>
              <a:t>Ein</a:t>
            </a:r>
            <a:r>
              <a:rPr lang="en-US" dirty="0" smtClean="0"/>
              <a:t> Berliner”</a:t>
            </a:r>
          </a:p>
        </p:txBody>
      </p:sp>
      <p:pic>
        <p:nvPicPr>
          <p:cNvPr id="7172" name="Picture 2" descr="http://oz.deichman.net/uploaded_images/Berlin-Wall-Tumbles-Print-C10109746-705422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0" y="2357438"/>
            <a:ext cx="321945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xpedition">
  <a:themeElements>
    <a:clrScheme name="Expedition 2">
      <a:dk1>
        <a:srgbClr val="000000"/>
      </a:dk1>
      <a:lt1>
        <a:srgbClr val="FFFFFF"/>
      </a:lt1>
      <a:dk2>
        <a:srgbClr val="482400"/>
      </a:dk2>
      <a:lt2>
        <a:srgbClr val="808080"/>
      </a:lt2>
      <a:accent1>
        <a:srgbClr val="DFD6C3"/>
      </a:accent1>
      <a:accent2>
        <a:srgbClr val="D69B80"/>
      </a:accent2>
      <a:accent3>
        <a:srgbClr val="FFFFFF"/>
      </a:accent3>
      <a:accent4>
        <a:srgbClr val="000000"/>
      </a:accent4>
      <a:accent5>
        <a:srgbClr val="ECE8DE"/>
      </a:accent5>
      <a:accent6>
        <a:srgbClr val="C28C73"/>
      </a:accent6>
      <a:hlink>
        <a:srgbClr val="993300"/>
      </a:hlink>
      <a:folHlink>
        <a:srgbClr val="666600"/>
      </a:folHlink>
    </a:clrScheme>
    <a:fontScheme name="Expeditio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Expedition 1">
        <a:dk1>
          <a:srgbClr val="000000"/>
        </a:dk1>
        <a:lt1>
          <a:srgbClr val="A7947B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D0C8B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dition 2">
        <a:dk1>
          <a:srgbClr val="000000"/>
        </a:dk1>
        <a:lt1>
          <a:srgbClr val="FFFFFF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FFFFF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ditio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dition 4">
        <a:dk1>
          <a:srgbClr val="000000"/>
        </a:dk1>
        <a:lt1>
          <a:srgbClr val="9D7643"/>
        </a:lt1>
        <a:dk2>
          <a:srgbClr val="FFFFFF"/>
        </a:dk2>
        <a:lt2>
          <a:srgbClr val="554025"/>
        </a:lt2>
        <a:accent1>
          <a:srgbClr val="CAA966"/>
        </a:accent1>
        <a:accent2>
          <a:srgbClr val="8488AC"/>
        </a:accent2>
        <a:accent3>
          <a:srgbClr val="CCBDB0"/>
        </a:accent3>
        <a:accent4>
          <a:srgbClr val="000000"/>
        </a:accent4>
        <a:accent5>
          <a:srgbClr val="E1D1B8"/>
        </a:accent5>
        <a:accent6>
          <a:srgbClr val="777B9B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Designs\Expedition.pot</Template>
  <TotalTime>135</TotalTime>
  <Words>47</Words>
  <Application>Microsoft Office PowerPoint</Application>
  <PresentationFormat>On-screen Show (4:3)</PresentationFormat>
  <Paragraphs>12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Times New Roman</vt:lpstr>
      <vt:lpstr>Arial</vt:lpstr>
      <vt:lpstr>Wingdings</vt:lpstr>
      <vt:lpstr>Calibri</vt:lpstr>
      <vt:lpstr>굴림</vt:lpstr>
      <vt:lpstr>Expedition</vt:lpstr>
      <vt:lpstr>Kennedy’s Foreign Policy </vt:lpstr>
      <vt:lpstr>Cuban Missile Crisis </vt:lpstr>
      <vt:lpstr>Vietnam War </vt:lpstr>
      <vt:lpstr>Bay of Pigs Invasion</vt:lpstr>
      <vt:lpstr>Berlin Wall Crisis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Kennedy’s Foreign Policy</dc:title>
  <dc:creator>Nicole Tsui</dc:creator>
  <cp:lastModifiedBy>VRA</cp:lastModifiedBy>
  <cp:revision>3</cp:revision>
  <cp:lastPrinted>1601-01-01T00:00:00Z</cp:lastPrinted>
  <dcterms:created xsi:type="dcterms:W3CDTF">2009-09-07T03:49:16Z</dcterms:created>
  <dcterms:modified xsi:type="dcterms:W3CDTF">2009-09-24T07:01:23Z</dcterms:modified>
</cp:coreProperties>
</file>